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9057-E175-418A-AEF7-3B5078DDD1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3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54686-91BF-4D13-8C1A-B73ACB9BC20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6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07508-6CD4-443F-A15A-CA7713202D2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1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40E9F-82CE-460A-B5A3-A2D88A99EA8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7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0D6C5-F48B-4294-B77E-4A893041002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03C24-4832-46FC-A678-B8F5C559298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F99C-7977-4DC5-8CDB-20858F1A55B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B1562-D831-43F3-9748-6AB6BFC7D64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2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F51E-0CA2-465E-BC63-E795B680DC9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6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7710-9A0C-4831-AF84-FF76AFFCEDD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9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AD5AD-E315-4636-A5E1-31EEDAD780A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9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B02A40-A1B3-42B4-BE1A-A25E4AF7BB2A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1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Picture 25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33600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76078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54451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5921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5" y="217646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3803650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1" name="WordArt 33"/>
          <p:cNvSpPr>
            <a:spLocks noChangeArrowheads="1" noChangeShapeType="1" noTextEdit="1"/>
          </p:cNvSpPr>
          <p:nvPr/>
        </p:nvSpPr>
        <p:spPr bwMode="auto">
          <a:xfrm>
            <a:off x="1025525" y="12255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2082" name="WordArt 34"/>
          <p:cNvSpPr>
            <a:spLocks noChangeArrowheads="1" noChangeShapeType="1" noTextEdit="1"/>
          </p:cNvSpPr>
          <p:nvPr/>
        </p:nvSpPr>
        <p:spPr bwMode="auto">
          <a:xfrm>
            <a:off x="1044575" y="282257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2083" name="WordArt 35"/>
          <p:cNvSpPr>
            <a:spLocks noChangeArrowheads="1" noChangeShapeType="1" noTextEdit="1"/>
          </p:cNvSpPr>
          <p:nvPr/>
        </p:nvSpPr>
        <p:spPr bwMode="auto">
          <a:xfrm>
            <a:off x="1073150" y="4446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2084" name="WordArt 36"/>
          <p:cNvSpPr>
            <a:spLocks noChangeArrowheads="1" noChangeShapeType="1" noTextEdit="1"/>
          </p:cNvSpPr>
          <p:nvPr/>
        </p:nvSpPr>
        <p:spPr bwMode="auto">
          <a:xfrm>
            <a:off x="1077913" y="61356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2085" name="WordArt 37"/>
          <p:cNvSpPr>
            <a:spLocks noChangeArrowheads="1" noChangeShapeType="1" noTextEdit="1"/>
          </p:cNvSpPr>
          <p:nvPr/>
        </p:nvSpPr>
        <p:spPr bwMode="auto">
          <a:xfrm>
            <a:off x="3068638" y="12636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2086" name="WordArt 38"/>
          <p:cNvSpPr>
            <a:spLocks noChangeArrowheads="1" noChangeShapeType="1" noTextEdit="1"/>
          </p:cNvSpPr>
          <p:nvPr/>
        </p:nvSpPr>
        <p:spPr bwMode="auto">
          <a:xfrm>
            <a:off x="3087688" y="286067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2087" name="WordArt 39"/>
          <p:cNvSpPr>
            <a:spLocks noChangeArrowheads="1" noChangeShapeType="1" noTextEdit="1"/>
          </p:cNvSpPr>
          <p:nvPr/>
        </p:nvSpPr>
        <p:spPr bwMode="auto">
          <a:xfrm>
            <a:off x="3116263" y="44846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530383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284663" y="620713"/>
            <a:ext cx="4679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>
                <a:solidFill>
                  <a:srgbClr val="000000"/>
                </a:solidFill>
              </a:rPr>
              <a:t>The Akosombo Dam Deal or No Deal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572000" y="2205038"/>
            <a:ext cx="4105275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You are President John Agyekum Kufuor of Ghana.  The USA have offered a deal to pay for a dam to be built in your country.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8 boxes will be opened during the course of the game.   As each box is opened, you need to decide whether to say deal or no deal!</a:t>
            </a:r>
          </a:p>
        </p:txBody>
      </p:sp>
      <p:pic>
        <p:nvPicPr>
          <p:cNvPr id="2094" name="Picture 46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451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5" name="WordArt 47"/>
          <p:cNvSpPr>
            <a:spLocks noChangeArrowheads="1" noChangeShapeType="1" noTextEdit="1"/>
          </p:cNvSpPr>
          <p:nvPr/>
        </p:nvSpPr>
        <p:spPr bwMode="auto">
          <a:xfrm>
            <a:off x="3128963" y="61261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332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90" name="Picture 2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0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1" name="Picture 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9851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7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2778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2779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2781" name="WordArt 13"/>
          <p:cNvSpPr>
            <a:spLocks noChangeArrowheads="1" noChangeShapeType="1" noTextEdit="1"/>
          </p:cNvSpPr>
          <p:nvPr/>
        </p:nvSpPr>
        <p:spPr bwMode="auto">
          <a:xfrm>
            <a:off x="5227638" y="14700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2782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2783" name="WordArt 15"/>
          <p:cNvSpPr>
            <a:spLocks noChangeArrowheads="1" noChangeShapeType="1" noTextEdit="1"/>
          </p:cNvSpPr>
          <p:nvPr/>
        </p:nvSpPr>
        <p:spPr bwMode="auto">
          <a:xfrm>
            <a:off x="5195888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278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2195513" y="41560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Thousands of people will be displaced.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2195513" y="5753100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make Aluminium beside your dam.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pic>
        <p:nvPicPr>
          <p:cNvPr id="32793" name="Picture 25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58958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94" name="WordArt 26"/>
          <p:cNvSpPr>
            <a:spLocks noChangeArrowheads="1" noChangeShapeType="1" noTextEdit="1"/>
          </p:cNvSpPr>
          <p:nvPr/>
        </p:nvSpPr>
        <p:spPr bwMode="auto">
          <a:xfrm>
            <a:off x="5216525" y="6270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36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4925" y="373063"/>
            <a:ext cx="90995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700">
                <a:solidFill>
                  <a:srgbClr val="000000"/>
                </a:solidFill>
              </a:rPr>
              <a:t>Box 5: You will be able to fish in the new lake that is made.</a:t>
            </a:r>
          </a:p>
        </p:txBody>
      </p:sp>
    </p:spTree>
    <p:extLst>
      <p:ext uri="{BB962C8B-B14F-4D97-AF65-F5344CB8AC3E}">
        <p14:creationId xmlns:p14="http://schemas.microsoft.com/office/powerpoint/2010/main" val="16962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14" name="Picture 2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4445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4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3802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3803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3805" name="WordArt 13"/>
          <p:cNvSpPr>
            <a:spLocks noChangeArrowheads="1" noChangeShapeType="1" noTextEdit="1"/>
          </p:cNvSpPr>
          <p:nvPr/>
        </p:nvSpPr>
        <p:spPr bwMode="auto">
          <a:xfrm>
            <a:off x="5227638" y="13938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3806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3807" name="WordArt 15"/>
          <p:cNvSpPr>
            <a:spLocks noChangeArrowheads="1" noChangeShapeType="1" noTextEdit="1"/>
          </p:cNvSpPr>
          <p:nvPr/>
        </p:nvSpPr>
        <p:spPr bwMode="auto">
          <a:xfrm>
            <a:off x="5195888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195513" y="41560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Thousands of people will be displaced.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2195513" y="5753100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make Aluminium beside your dam.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2277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You will get a new lake to fish in.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pic>
        <p:nvPicPr>
          <p:cNvPr id="33818" name="Picture 26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584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19" name="WordArt 27"/>
          <p:cNvSpPr>
            <a:spLocks noChangeArrowheads="1" noChangeShapeType="1" noTextEdit="1"/>
          </p:cNvSpPr>
          <p:nvPr/>
        </p:nvSpPr>
        <p:spPr bwMode="auto">
          <a:xfrm>
            <a:off x="5216525" y="6265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37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925" y="179388"/>
            <a:ext cx="90408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Box 6: Valco will buy their Bauxite from Jamaica because it’s cheaper than yours!</a:t>
            </a:r>
          </a:p>
        </p:txBody>
      </p:sp>
    </p:spTree>
    <p:extLst>
      <p:ext uri="{BB962C8B-B14F-4D97-AF65-F5344CB8AC3E}">
        <p14:creationId xmlns:p14="http://schemas.microsoft.com/office/powerpoint/2010/main" val="42536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9" name="Picture 2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8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4445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9" name="Picture 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Picture 5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4" name="Picture 8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227638" y="13938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4831" name="WordArt 15"/>
          <p:cNvSpPr>
            <a:spLocks noChangeArrowheads="1" noChangeShapeType="1" noTextEdit="1"/>
          </p:cNvSpPr>
          <p:nvPr/>
        </p:nvSpPr>
        <p:spPr bwMode="auto">
          <a:xfrm>
            <a:off x="5195888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195513" y="41560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Thousands of people will be displaced.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195513" y="5753100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make Aluminium beside your dam.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2277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You will get a new lake to fish in.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300788" y="2636838"/>
            <a:ext cx="25193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buy their Bauxite from Jamaica not from you.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pic>
        <p:nvPicPr>
          <p:cNvPr id="34843" name="Picture 27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483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44" name="WordArt 28"/>
          <p:cNvSpPr>
            <a:spLocks noChangeArrowheads="1" noChangeShapeType="1" noTextEdit="1"/>
          </p:cNvSpPr>
          <p:nvPr/>
        </p:nvSpPr>
        <p:spPr bwMode="auto">
          <a:xfrm>
            <a:off x="5216525" y="63293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949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74625" y="115888"/>
            <a:ext cx="87899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Box 7: Valco will use so much electricity that there will be none left for your people.</a:t>
            </a:r>
          </a:p>
        </p:txBody>
      </p:sp>
    </p:spTree>
    <p:extLst>
      <p:ext uri="{BB962C8B-B14F-4D97-AF65-F5344CB8AC3E}">
        <p14:creationId xmlns:p14="http://schemas.microsoft.com/office/powerpoint/2010/main" val="930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64" name="Picture 24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23850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2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3" name="Picture 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4445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7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5852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5853" name="WordArt 13"/>
          <p:cNvSpPr>
            <a:spLocks noChangeArrowheads="1" noChangeShapeType="1" noTextEdit="1"/>
          </p:cNvSpPr>
          <p:nvPr/>
        </p:nvSpPr>
        <p:spPr bwMode="auto">
          <a:xfrm>
            <a:off x="5227638" y="13938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5854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5855" name="WordArt 15"/>
          <p:cNvSpPr>
            <a:spLocks noChangeArrowheads="1" noChangeShapeType="1" noTextEdit="1"/>
          </p:cNvSpPr>
          <p:nvPr/>
        </p:nvSpPr>
        <p:spPr bwMode="auto">
          <a:xfrm>
            <a:off x="5219700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585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195513" y="41560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Thousands of people will be displaced.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195513" y="5753100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make Aluminium beside your dam.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2277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You will get a new lake to fish in.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6300788" y="2636838"/>
            <a:ext cx="25193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buy their Bauxite from Jamaica not from you.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300788" y="3881438"/>
            <a:ext cx="25193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use all of the electricity so there is none left for your people.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pic>
        <p:nvPicPr>
          <p:cNvPr id="35868" name="Picture 28" descr="d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483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69" name="WordArt 29"/>
          <p:cNvSpPr>
            <a:spLocks noChangeArrowheads="1" noChangeShapeType="1" noTextEdit="1"/>
          </p:cNvSpPr>
          <p:nvPr/>
        </p:nvSpPr>
        <p:spPr bwMode="auto">
          <a:xfrm>
            <a:off x="5216525" y="63293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390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7950" y="115888"/>
            <a:ext cx="8969375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Box 8: The water levels are so low that there is not enough in the lake to irrigate the fields or provide clean drinking water.</a:t>
            </a:r>
          </a:p>
        </p:txBody>
      </p:sp>
    </p:spTree>
    <p:extLst>
      <p:ext uri="{BB962C8B-B14F-4D97-AF65-F5344CB8AC3E}">
        <p14:creationId xmlns:p14="http://schemas.microsoft.com/office/powerpoint/2010/main" val="28224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38" name="Picture 26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94030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23850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44450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7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1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5227638" y="13938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8926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8927" name="WordArt 15"/>
          <p:cNvSpPr>
            <a:spLocks noChangeArrowheads="1" noChangeShapeType="1" noTextEdit="1"/>
          </p:cNvSpPr>
          <p:nvPr/>
        </p:nvSpPr>
        <p:spPr bwMode="auto">
          <a:xfrm>
            <a:off x="5219700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195513" y="41560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Thousands of people will be displaced.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2195513" y="5753100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make Aluminium beside your dam.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2277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You will get a new lake to fish in.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6300788" y="2636838"/>
            <a:ext cx="25193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buy their Bauxite from Jamaica not from you.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6300788" y="3881438"/>
            <a:ext cx="25193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Valco will use all of the electricity so there is none left for your people.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sp>
        <p:nvSpPr>
          <p:cNvPr id="38937" name="WordArt 25"/>
          <p:cNvSpPr>
            <a:spLocks noChangeArrowheads="1" noChangeShapeType="1" noTextEdit="1"/>
          </p:cNvSpPr>
          <p:nvPr/>
        </p:nvSpPr>
        <p:spPr bwMode="auto">
          <a:xfrm>
            <a:off x="5216525" y="63293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6300788" y="5753100"/>
            <a:ext cx="2519362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Water levels in the lake are low so there is not enough water.</a:t>
            </a:r>
          </a:p>
        </p:txBody>
      </p:sp>
    </p:spTree>
    <p:extLst>
      <p:ext uri="{BB962C8B-B14F-4D97-AF65-F5344CB8AC3E}">
        <p14:creationId xmlns:p14="http://schemas.microsoft.com/office/powerpoint/2010/main" val="26543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1438" y="131763"/>
            <a:ext cx="9034462" cy="2227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0000"/>
                </a:solidFill>
              </a:rPr>
              <a:t>Should Ghana have done the deal? (give reasons)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0000"/>
                </a:solidFill>
              </a:rPr>
              <a:t>Write your answer in your exercise book.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>
                <a:solidFill>
                  <a:srgbClr val="000000"/>
                </a:solidFill>
              </a:rPr>
              <a:t>EXTENSION:  If it was such a bad deal, why did Ghana agree to it?</a:t>
            </a:r>
          </a:p>
        </p:txBody>
      </p:sp>
    </p:spTree>
    <p:extLst>
      <p:ext uri="{BB962C8B-B14F-4D97-AF65-F5344CB8AC3E}">
        <p14:creationId xmlns:p14="http://schemas.microsoft.com/office/powerpoint/2010/main" val="11776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72231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1816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2231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2" name="Picture 8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8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3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6874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6875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6876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5227638" y="13938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6878" name="WordArt 14"/>
          <p:cNvSpPr>
            <a:spLocks noChangeArrowheads="1" noChangeShapeType="1" noTextEdit="1"/>
          </p:cNvSpPr>
          <p:nvPr/>
        </p:nvSpPr>
        <p:spPr bwMode="auto">
          <a:xfrm>
            <a:off x="52466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6879" name="WordArt 15"/>
          <p:cNvSpPr>
            <a:spLocks noChangeArrowheads="1" noChangeShapeType="1" noTextEdit="1"/>
          </p:cNvSpPr>
          <p:nvPr/>
        </p:nvSpPr>
        <p:spPr bwMode="auto">
          <a:xfrm>
            <a:off x="5275263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688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229350" y="188913"/>
            <a:ext cx="2879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>
                <a:solidFill>
                  <a:srgbClr val="000000"/>
                </a:solidFill>
              </a:rPr>
              <a:t>Ready?...</a:t>
            </a:r>
          </a:p>
        </p:txBody>
      </p:sp>
      <p:pic>
        <p:nvPicPr>
          <p:cNvPr id="36882" name="Picture 18" descr="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560387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83" name="WordArt 19"/>
          <p:cNvSpPr>
            <a:spLocks noChangeArrowheads="1" noChangeShapeType="1" noTextEdit="1"/>
          </p:cNvSpPr>
          <p:nvPr/>
        </p:nvSpPr>
        <p:spPr bwMode="auto">
          <a:xfrm>
            <a:off x="5249863" y="62849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132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deal-sel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3188" y="360363"/>
            <a:ext cx="6950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Box 1: The USA will pay for your new dam.</a:t>
            </a:r>
          </a:p>
        </p:txBody>
      </p:sp>
    </p:spTree>
    <p:extLst>
      <p:ext uri="{BB962C8B-B14F-4D97-AF65-F5344CB8AC3E}">
        <p14:creationId xmlns:p14="http://schemas.microsoft.com/office/powerpoint/2010/main" val="14377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90" name="Picture 18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5" name="Picture 3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1816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9851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2" name="WordArt 10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28683" name="WordArt 11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28684" name="WordArt 12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28685" name="WordArt 13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28686" name="WordArt 14"/>
          <p:cNvSpPr>
            <a:spLocks noChangeArrowheads="1" noChangeShapeType="1" noTextEdit="1"/>
          </p:cNvSpPr>
          <p:nvPr/>
        </p:nvSpPr>
        <p:spPr bwMode="auto">
          <a:xfrm>
            <a:off x="5227638" y="14700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28687" name="WordArt 15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28688" name="WordArt 16"/>
          <p:cNvSpPr>
            <a:spLocks noChangeArrowheads="1" noChangeShapeType="1" noTextEdit="1"/>
          </p:cNvSpPr>
          <p:nvPr/>
        </p:nvSpPr>
        <p:spPr bwMode="auto">
          <a:xfrm>
            <a:off x="5195888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28693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pic>
        <p:nvPicPr>
          <p:cNvPr id="28696" name="Picture 24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483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97" name="WordArt 25"/>
          <p:cNvSpPr>
            <a:spLocks noChangeArrowheads="1" noChangeShapeType="1" noTextEdit="1"/>
          </p:cNvSpPr>
          <p:nvPr/>
        </p:nvSpPr>
        <p:spPr bwMode="auto">
          <a:xfrm>
            <a:off x="5216525" y="63293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529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eal-sel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0175" y="115888"/>
            <a:ext cx="88344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Box 2: You will get a reliable supply of cheap electricity and clean water for drinking and growing crops.</a:t>
            </a:r>
          </a:p>
        </p:txBody>
      </p:sp>
    </p:spTree>
    <p:extLst>
      <p:ext uri="{BB962C8B-B14F-4D97-AF65-F5344CB8AC3E}">
        <p14:creationId xmlns:p14="http://schemas.microsoft.com/office/powerpoint/2010/main" val="12513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15" name="Picture 19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1816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9851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5227638" y="14700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5195888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pic>
        <p:nvPicPr>
          <p:cNvPr id="29719" name="Picture 23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483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0" name="WordArt 24"/>
          <p:cNvSpPr>
            <a:spLocks noChangeArrowheads="1" noChangeShapeType="1" noTextEdit="1"/>
          </p:cNvSpPr>
          <p:nvPr/>
        </p:nvSpPr>
        <p:spPr bwMode="auto">
          <a:xfrm>
            <a:off x="5216525" y="63293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41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3188" y="360363"/>
            <a:ext cx="7412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000000"/>
                </a:solidFill>
              </a:rPr>
              <a:t>Box 3: Thousands of people will be displaced.</a:t>
            </a:r>
          </a:p>
        </p:txBody>
      </p:sp>
    </p:spTree>
    <p:extLst>
      <p:ext uri="{BB962C8B-B14F-4D97-AF65-F5344CB8AC3E}">
        <p14:creationId xmlns:p14="http://schemas.microsoft.com/office/powerpoint/2010/main" val="36375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5" name="Picture 21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84538"/>
            <a:ext cx="16732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62877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7" name="Picture 3" descr="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525"/>
            <a:ext cx="16732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61816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798513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225" y="2306638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9338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WordArt 9"/>
          <p:cNvSpPr>
            <a:spLocks noChangeArrowheads="1" noChangeShapeType="1" noTextEdit="1"/>
          </p:cNvSpPr>
          <p:nvPr/>
        </p:nvSpPr>
        <p:spPr bwMode="auto">
          <a:xfrm>
            <a:off x="1168400" y="1398588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</a:t>
            </a:r>
          </a:p>
        </p:txBody>
      </p:sp>
      <p:sp>
        <p:nvSpPr>
          <p:cNvPr id="31754" name="WordArt 10"/>
          <p:cNvSpPr>
            <a:spLocks noChangeArrowheads="1" noChangeShapeType="1" noTextEdit="1"/>
          </p:cNvSpPr>
          <p:nvPr/>
        </p:nvSpPr>
        <p:spPr bwMode="auto">
          <a:xfrm>
            <a:off x="1187450" y="299561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2</a:t>
            </a:r>
          </a:p>
        </p:txBody>
      </p:sp>
      <p:sp>
        <p:nvSpPr>
          <p:cNvPr id="31755" name="WordArt 11"/>
          <p:cNvSpPr>
            <a:spLocks noChangeArrowheads="1" noChangeShapeType="1" noTextEdit="1"/>
          </p:cNvSpPr>
          <p:nvPr/>
        </p:nvSpPr>
        <p:spPr bwMode="auto">
          <a:xfrm>
            <a:off x="1216025" y="46196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3</a:t>
            </a:r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1220788" y="63087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4</a:t>
            </a:r>
          </a:p>
        </p:txBody>
      </p:sp>
      <p:sp>
        <p:nvSpPr>
          <p:cNvPr id="31757" name="WordArt 13"/>
          <p:cNvSpPr>
            <a:spLocks noChangeArrowheads="1" noChangeShapeType="1" noTextEdit="1"/>
          </p:cNvSpPr>
          <p:nvPr/>
        </p:nvSpPr>
        <p:spPr bwMode="auto">
          <a:xfrm>
            <a:off x="5227638" y="1470025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</a:t>
            </a:r>
          </a:p>
        </p:txBody>
      </p:sp>
      <p:sp>
        <p:nvSpPr>
          <p:cNvPr id="31758" name="WordArt 14"/>
          <p:cNvSpPr>
            <a:spLocks noChangeArrowheads="1" noChangeShapeType="1" noTextEdit="1"/>
          </p:cNvSpPr>
          <p:nvPr/>
        </p:nvSpPr>
        <p:spPr bwMode="auto">
          <a:xfrm>
            <a:off x="5195888" y="2990850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6</a:t>
            </a:r>
          </a:p>
        </p:txBody>
      </p:sp>
      <p:sp>
        <p:nvSpPr>
          <p:cNvPr id="31759" name="WordArt 15"/>
          <p:cNvSpPr>
            <a:spLocks noChangeArrowheads="1" noChangeShapeType="1" noTextEdit="1"/>
          </p:cNvSpPr>
          <p:nvPr/>
        </p:nvSpPr>
        <p:spPr bwMode="auto">
          <a:xfrm>
            <a:off x="5195888" y="46148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7</a:t>
            </a:r>
          </a:p>
        </p:txBody>
      </p:sp>
      <p:pic>
        <p:nvPicPr>
          <p:cNvPr id="3176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5360988"/>
            <a:ext cx="16668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176463" y="1196975"/>
            <a:ext cx="2179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The USA will pay for your new dam.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195513" y="41560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Thousands of people will be displaced.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195513" y="2492375"/>
            <a:ext cx="2179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Reliable supply of cheap electricity and clean water.</a:t>
            </a:r>
          </a:p>
        </p:txBody>
      </p:sp>
      <p:pic>
        <p:nvPicPr>
          <p:cNvPr id="31768" name="Picture 24" descr="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48325"/>
            <a:ext cx="185737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9" name="WordArt 25"/>
          <p:cNvSpPr>
            <a:spLocks noChangeArrowheads="1" noChangeShapeType="1" noTextEdit="1"/>
          </p:cNvSpPr>
          <p:nvPr/>
        </p:nvSpPr>
        <p:spPr bwMode="auto">
          <a:xfrm>
            <a:off x="5216525" y="6329363"/>
            <a:ext cx="142875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1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eal-select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988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3188" y="115888"/>
            <a:ext cx="9040812" cy="1282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600">
                <a:solidFill>
                  <a:srgbClr val="000000"/>
                </a:solidFill>
              </a:rPr>
              <a:t>Box 4: The American company Valco make aluminium using Bauxite.  They will set up a factory at the side of your dam.  Your country sells Bauxite!</a:t>
            </a:r>
          </a:p>
        </p:txBody>
      </p:sp>
    </p:spTree>
    <p:extLst>
      <p:ext uri="{BB962C8B-B14F-4D97-AF65-F5344CB8AC3E}">
        <p14:creationId xmlns:p14="http://schemas.microsoft.com/office/powerpoint/2010/main" val="19351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1</cp:revision>
  <dcterms:created xsi:type="dcterms:W3CDTF">2014-02-03T14:18:23Z</dcterms:created>
  <dcterms:modified xsi:type="dcterms:W3CDTF">2014-02-03T14:19:00Z</dcterms:modified>
</cp:coreProperties>
</file>